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35999738" cy="3599973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-7484" y="-7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36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3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5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38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663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49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9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04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443E-6A9A-46D5-85CB-D4CA8A583528}" type="datetimeFigureOut">
              <a:rPr lang="en-IN" smtClean="0"/>
              <a:t>21-03-2021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577FE-C9FD-4C88-B900-BB87A1A4A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1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4.glb"/><Relationship Id="rId5" Type="http://schemas.openxmlformats.org/officeDocument/2006/relationships/image" Target="../media/image3.png"/><Relationship Id="rId4" Type="http://schemas.microsoft.com/office/2017/06/relationships/model3d" Target="../media/model3d3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2D3B62-B202-4D01-A987-D0F55CBD59A6}"/>
              </a:ext>
            </a:extLst>
          </p:cNvPr>
          <p:cNvSpPr/>
          <p:nvPr/>
        </p:nvSpPr>
        <p:spPr>
          <a:xfrm>
            <a:off x="15366943" y="1730829"/>
            <a:ext cx="5355771" cy="7739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AF4F51-FB35-4A98-9AA5-A18ED19FF393}"/>
              </a:ext>
            </a:extLst>
          </p:cNvPr>
          <p:cNvSpPr/>
          <p:nvPr/>
        </p:nvSpPr>
        <p:spPr>
          <a:xfrm>
            <a:off x="15366942" y="631372"/>
            <a:ext cx="5355771" cy="88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>
                <a:solidFill>
                  <a:schemeClr val="tx1"/>
                </a:solidFill>
              </a:rPr>
              <a:t>Login screen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BB5674-8EDC-43A6-AF5D-918961BE0100}"/>
              </a:ext>
            </a:extLst>
          </p:cNvPr>
          <p:cNvSpPr/>
          <p:nvPr/>
        </p:nvSpPr>
        <p:spPr>
          <a:xfrm>
            <a:off x="15663449" y="2128073"/>
            <a:ext cx="141986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Chat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975E14-E471-4BB1-9322-BE5E2F0B692F}"/>
              </a:ext>
            </a:extLst>
          </p:cNvPr>
          <p:cNvSpPr/>
          <p:nvPr/>
        </p:nvSpPr>
        <p:spPr>
          <a:xfrm>
            <a:off x="17379814" y="2456499"/>
            <a:ext cx="1386713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Shots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8B148E-766A-44FF-9EEC-EB85CB606334}"/>
              </a:ext>
            </a:extLst>
          </p:cNvPr>
          <p:cNvSpPr/>
          <p:nvPr/>
        </p:nvSpPr>
        <p:spPr>
          <a:xfrm>
            <a:off x="19065497" y="2128073"/>
            <a:ext cx="1351136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Call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0580640"/>
                  </p:ext>
                </p:extLst>
              </p:nvPr>
            </p:nvGraphicFramePr>
            <p:xfrm>
              <a:off x="17790885" y="8730345"/>
              <a:ext cx="664029" cy="4898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4029" cy="489857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97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Camera">
                <a:extLst>
                  <a:ext uri="{FF2B5EF4-FFF2-40B4-BE49-F238E27FC236}">
                    <a16:creationId xmlns:a16="http://schemas.microsoft.com/office/drawing/2014/main" id="{C264D592-0665-4E5A-AB23-0E42EBF95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90885" y="8730345"/>
                <a:ext cx="664029" cy="489857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7E120E-5C07-47A7-BA69-3B3C29F2741D}"/>
              </a:ext>
            </a:extLst>
          </p:cNvPr>
          <p:cNvCxnSpPr/>
          <p:nvPr/>
        </p:nvCxnSpPr>
        <p:spPr>
          <a:xfrm>
            <a:off x="15366942" y="2923260"/>
            <a:ext cx="2706228" cy="5824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103EEF-28A6-40B7-95D6-995B23046E31}"/>
              </a:ext>
            </a:extLst>
          </p:cNvPr>
          <p:cNvCxnSpPr/>
          <p:nvPr/>
        </p:nvCxnSpPr>
        <p:spPr>
          <a:xfrm flipH="1">
            <a:off x="18044827" y="2944501"/>
            <a:ext cx="2677886" cy="54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1C8E2CB8-EAE8-46D1-8B19-511CF6834ADC}"/>
              </a:ext>
            </a:extLst>
          </p:cNvPr>
          <p:cNvSpPr/>
          <p:nvPr/>
        </p:nvSpPr>
        <p:spPr>
          <a:xfrm>
            <a:off x="17747341" y="1740123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93D46-1703-4D8D-8C03-9E9B4413CFBE}"/>
              </a:ext>
            </a:extLst>
          </p:cNvPr>
          <p:cNvCxnSpPr>
            <a:stCxn id="15" idx="6"/>
          </p:cNvCxnSpPr>
          <p:nvPr/>
        </p:nvCxnSpPr>
        <p:spPr>
          <a:xfrm flipV="1">
            <a:off x="18400484" y="1740123"/>
            <a:ext cx="3070570" cy="28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B5A328-18F8-4E68-AC9D-C92B392C3601}"/>
              </a:ext>
            </a:extLst>
          </p:cNvPr>
          <p:cNvSpPr txBox="1"/>
          <p:nvPr/>
        </p:nvSpPr>
        <p:spPr>
          <a:xfrm>
            <a:off x="21386746" y="1431969"/>
            <a:ext cx="1716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DP with surroundings status</a:t>
            </a:r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3029B812-122D-4494-91E1-FFF89B124C29}"/>
              </a:ext>
            </a:extLst>
          </p:cNvPr>
          <p:cNvSpPr/>
          <p:nvPr/>
        </p:nvSpPr>
        <p:spPr>
          <a:xfrm flipH="1">
            <a:off x="15400395" y="1817650"/>
            <a:ext cx="296507" cy="15242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B2AD7-488E-4E9B-8318-CB3F37BC7BAE}"/>
              </a:ext>
            </a:extLst>
          </p:cNvPr>
          <p:cNvCxnSpPr>
            <a:stCxn id="12" idx="3"/>
          </p:cNvCxnSpPr>
          <p:nvPr/>
        </p:nvCxnSpPr>
        <p:spPr>
          <a:xfrm flipH="1">
            <a:off x="13531385" y="1893863"/>
            <a:ext cx="1869010" cy="72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BA84C-76E5-4F7E-A048-574E4E4A0F54}"/>
              </a:ext>
            </a:extLst>
          </p:cNvPr>
          <p:cNvSpPr txBox="1"/>
          <p:nvPr/>
        </p:nvSpPr>
        <p:spPr>
          <a:xfrm>
            <a:off x="12538927" y="2476335"/>
            <a:ext cx="102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07901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59222A-D6E1-430C-B14E-887C77060B0F}"/>
              </a:ext>
            </a:extLst>
          </p:cNvPr>
          <p:cNvSpPr txBox="1"/>
          <p:nvPr/>
        </p:nvSpPr>
        <p:spPr>
          <a:xfrm>
            <a:off x="15601577" y="1132540"/>
            <a:ext cx="5253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FF0000"/>
                </a:solidFill>
              </a:rPr>
              <a:t>Registration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1BF98-2A2C-4EDC-99D2-E3088EBB262F}"/>
              </a:ext>
            </a:extLst>
          </p:cNvPr>
          <p:cNvSpPr/>
          <p:nvPr/>
        </p:nvSpPr>
        <p:spPr>
          <a:xfrm>
            <a:off x="15458141" y="3248212"/>
            <a:ext cx="5701553" cy="1323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Install/start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30F18-5A89-4C23-AEE1-1BE3CEBF2F00}"/>
              </a:ext>
            </a:extLst>
          </p:cNvPr>
          <p:cNvSpPr/>
          <p:nvPr/>
        </p:nvSpPr>
        <p:spPr>
          <a:xfrm>
            <a:off x="14794753" y="5919694"/>
            <a:ext cx="7100047" cy="18646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Permissions like-Location,phone,storage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AFE683-2C58-42DF-B339-B55D84DEC74A}"/>
              </a:ext>
            </a:extLst>
          </p:cNvPr>
          <p:cNvSpPr/>
          <p:nvPr/>
        </p:nvSpPr>
        <p:spPr>
          <a:xfrm>
            <a:off x="15601577" y="8573247"/>
            <a:ext cx="5844988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Phone Number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CD07955-E465-4E42-8C18-865695949CDE}"/>
              </a:ext>
            </a:extLst>
          </p:cNvPr>
          <p:cNvSpPr/>
          <p:nvPr/>
        </p:nvSpPr>
        <p:spPr>
          <a:xfrm>
            <a:off x="25265529" y="7981575"/>
            <a:ext cx="788895" cy="216945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O</a:t>
            </a:r>
          </a:p>
          <a:p>
            <a:pPr algn="ctr"/>
            <a:r>
              <a:rPr lang="en-IN" sz="2500" dirty="0"/>
              <a:t>T</a:t>
            </a:r>
          </a:p>
          <a:p>
            <a:pPr algn="ctr"/>
            <a:r>
              <a:rPr lang="en-IN" sz="2500" dirty="0"/>
              <a:t>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13F1D1-531D-4882-B018-170735AA47A2}"/>
              </a:ext>
            </a:extLst>
          </p:cNvPr>
          <p:cNvSpPr/>
          <p:nvPr/>
        </p:nvSpPr>
        <p:spPr>
          <a:xfrm>
            <a:off x="14794753" y="10993717"/>
            <a:ext cx="7261412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Type Full Name, DOB(use calendar)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C2C48C-7181-4F3C-8073-5612E955F384}"/>
              </a:ext>
            </a:extLst>
          </p:cNvPr>
          <p:cNvSpPr/>
          <p:nvPr/>
        </p:nvSpPr>
        <p:spPr>
          <a:xfrm>
            <a:off x="14794753" y="13647271"/>
            <a:ext cx="7620000" cy="15777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Choose user name/profile name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7CC8D2-46AF-4A90-AA90-E0FD5B072AC7}"/>
              </a:ext>
            </a:extLst>
          </p:cNvPr>
          <p:cNvSpPr/>
          <p:nvPr/>
        </p:nvSpPr>
        <p:spPr>
          <a:xfrm>
            <a:off x="16758024" y="16444260"/>
            <a:ext cx="3334871" cy="112955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/>
              <a:t>Submit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8C69AB-8488-4839-94C9-3B809A57A5B0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18308918" y="4571651"/>
            <a:ext cx="35859" cy="134804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DD9956-C37D-43D1-83C0-D819FE4A99A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344777" y="7784353"/>
            <a:ext cx="35857" cy="7888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AD8585-4C1C-4069-9749-B5E1B3BB633A}"/>
              </a:ext>
            </a:extLst>
          </p:cNvPr>
          <p:cNvCxnSpPr>
            <a:cxnSpLocks/>
          </p:cNvCxnSpPr>
          <p:nvPr/>
        </p:nvCxnSpPr>
        <p:spPr>
          <a:xfrm>
            <a:off x="18308930" y="10258603"/>
            <a:ext cx="0" cy="6241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E600BC-494D-4437-AFA5-5F129C5CA935}"/>
              </a:ext>
            </a:extLst>
          </p:cNvPr>
          <p:cNvCxnSpPr>
            <a:cxnSpLocks/>
          </p:cNvCxnSpPr>
          <p:nvPr/>
        </p:nvCxnSpPr>
        <p:spPr>
          <a:xfrm flipH="1">
            <a:off x="21572080" y="9362135"/>
            <a:ext cx="36934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049F3-D89D-4C25-A2A0-4EE990C40005}"/>
              </a:ext>
            </a:extLst>
          </p:cNvPr>
          <p:cNvCxnSpPr>
            <a:cxnSpLocks/>
          </p:cNvCxnSpPr>
          <p:nvPr/>
        </p:nvCxnSpPr>
        <p:spPr>
          <a:xfrm>
            <a:off x="18398570" y="12804589"/>
            <a:ext cx="0" cy="66338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EAB310-83AC-499A-8793-CCA49799AC45}"/>
              </a:ext>
            </a:extLst>
          </p:cNvPr>
          <p:cNvCxnSpPr>
            <a:cxnSpLocks/>
          </p:cNvCxnSpPr>
          <p:nvPr/>
        </p:nvCxnSpPr>
        <p:spPr>
          <a:xfrm>
            <a:off x="18416501" y="15350567"/>
            <a:ext cx="0" cy="9861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8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FF7497-9A10-4131-9BFA-F08129A64216}"/>
              </a:ext>
            </a:extLst>
          </p:cNvPr>
          <p:cNvSpPr/>
          <p:nvPr/>
        </p:nvSpPr>
        <p:spPr>
          <a:xfrm>
            <a:off x="15713249" y="3174381"/>
            <a:ext cx="4573239" cy="8617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500" dirty="0"/>
              <a:t>Enter </a:t>
            </a:r>
            <a:r>
              <a:rPr lang="en-IN" sz="3500" dirty="0" err="1"/>
              <a:t>Funshot</a:t>
            </a:r>
            <a:endParaRPr lang="en-IN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98752-A085-443E-87CC-1328A1C6294C}"/>
              </a:ext>
            </a:extLst>
          </p:cNvPr>
          <p:cNvSpPr txBox="1"/>
          <p:nvPr/>
        </p:nvSpPr>
        <p:spPr>
          <a:xfrm>
            <a:off x="16729869" y="2007513"/>
            <a:ext cx="254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Funshot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8F3588-D9E4-43E0-850E-F7B22FF271F7}"/>
              </a:ext>
            </a:extLst>
          </p:cNvPr>
          <p:cNvSpPr/>
          <p:nvPr/>
        </p:nvSpPr>
        <p:spPr>
          <a:xfrm>
            <a:off x="15530463" y="4583156"/>
            <a:ext cx="4938810" cy="23083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Select your language</a:t>
            </a:r>
            <a:r>
              <a:rPr lang="en-IN" sz="2500" dirty="0"/>
              <a:t>- Telugu,Tamil,Malayalam,Kannada,Hindi,Odia,Urdu,Marathi,Bengali,Bhojpuri,Assamese,Haryani,Punjabi,Gujarati,Rajasthani,English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C59ABF-50FE-471A-BCAE-17D3BC879019}"/>
              </a:ext>
            </a:extLst>
          </p:cNvPr>
          <p:cNvSpPr/>
          <p:nvPr/>
        </p:nvSpPr>
        <p:spPr>
          <a:xfrm>
            <a:off x="15388683" y="7493620"/>
            <a:ext cx="5218771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u="sng" dirty="0"/>
              <a:t>Albums/Video/Photo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E77A99-43A0-4BFD-9293-A661D1933A61}"/>
              </a:ext>
            </a:extLst>
          </p:cNvPr>
          <p:cNvSpPr/>
          <p:nvPr/>
        </p:nvSpPr>
        <p:spPr>
          <a:xfrm>
            <a:off x="12149253" y="7493620"/>
            <a:ext cx="1806498" cy="7136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Music(30 sec)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2486-D9FB-4200-874F-16B7A2B12F69}"/>
              </a:ext>
            </a:extLst>
          </p:cNvPr>
          <p:cNvSpPr/>
          <p:nvPr/>
        </p:nvSpPr>
        <p:spPr>
          <a:xfrm>
            <a:off x="12082346" y="6077413"/>
            <a:ext cx="1940312" cy="98130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Pick from our source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FF2A23-5204-4B40-A631-BC3AE32389D6}"/>
              </a:ext>
            </a:extLst>
          </p:cNvPr>
          <p:cNvSpPr/>
          <p:nvPr/>
        </p:nvSpPr>
        <p:spPr>
          <a:xfrm>
            <a:off x="11586117" y="8697958"/>
            <a:ext cx="2932771" cy="11931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Search from online cut using Mp3 cutter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2083BD-024A-40C4-838F-27BFC2FF3877}"/>
              </a:ext>
            </a:extLst>
          </p:cNvPr>
          <p:cNvSpPr/>
          <p:nvPr/>
        </p:nvSpPr>
        <p:spPr>
          <a:xfrm>
            <a:off x="21767180" y="5274527"/>
            <a:ext cx="2018371" cy="51518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85DBD2-71D8-451B-BEBE-13690C7B479C}"/>
              </a:ext>
            </a:extLst>
          </p:cNvPr>
          <p:cNvSpPr/>
          <p:nvPr/>
        </p:nvSpPr>
        <p:spPr>
          <a:xfrm>
            <a:off x="22040386" y="5664818"/>
            <a:ext cx="1544443" cy="4906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Camera Flip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21B1CD-8BAE-41BE-99FC-C485EF25FC73}"/>
              </a:ext>
            </a:extLst>
          </p:cNvPr>
          <p:cNvSpPr/>
          <p:nvPr/>
        </p:nvSpPr>
        <p:spPr>
          <a:xfrm>
            <a:off x="22040386" y="6389646"/>
            <a:ext cx="1544443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Flash-ON/OFF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2D3B2B-8DF3-4AF3-8479-D9993097D174}"/>
              </a:ext>
            </a:extLst>
          </p:cNvPr>
          <p:cNvSpPr/>
          <p:nvPr/>
        </p:nvSpPr>
        <p:spPr>
          <a:xfrm>
            <a:off x="22040385" y="713677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Brightness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FB7F089-7D93-4AEC-94AF-8957915AB43A}"/>
              </a:ext>
            </a:extLst>
          </p:cNvPr>
          <p:cNvSpPr/>
          <p:nvPr/>
        </p:nvSpPr>
        <p:spPr>
          <a:xfrm>
            <a:off x="22040384" y="7939667"/>
            <a:ext cx="1544443" cy="56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Beauty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B0EB91-92DE-4FF5-826E-C2D664CFAB10}"/>
              </a:ext>
            </a:extLst>
          </p:cNvPr>
          <p:cNvSpPr/>
          <p:nvPr/>
        </p:nvSpPr>
        <p:spPr>
          <a:xfrm>
            <a:off x="22040383" y="8720255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Speed-0.5X,1X,1.5X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92B26D5-32EF-4FAE-939C-153E3EE609CA}"/>
              </a:ext>
            </a:extLst>
          </p:cNvPr>
          <p:cNvSpPr/>
          <p:nvPr/>
        </p:nvSpPr>
        <p:spPr>
          <a:xfrm>
            <a:off x="22040383" y="9534290"/>
            <a:ext cx="1544444" cy="5687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Timer-10s,20s,30s</a:t>
            </a:r>
          </a:p>
        </p:txBody>
      </p:sp>
      <p:sp>
        <p:nvSpPr>
          <p:cNvPr id="16" name="Action Button: Go Home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EF5B598-A833-4885-AB23-E2DF49CE6C23}"/>
              </a:ext>
            </a:extLst>
          </p:cNvPr>
          <p:cNvSpPr/>
          <p:nvPr/>
        </p:nvSpPr>
        <p:spPr>
          <a:xfrm>
            <a:off x="19681902" y="11508056"/>
            <a:ext cx="925552" cy="8697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7123269"/>
                  </p:ext>
                </p:extLst>
              </p:nvPr>
            </p:nvGraphicFramePr>
            <p:xfrm rot="10800000" flipV="1">
              <a:off x="17711030" y="11485754"/>
              <a:ext cx="997814" cy="869795"/>
            </p:xfrm>
            <a:graphic>
              <a:graphicData uri="http://schemas.microsoft.com/office/drawing/2017/model3d">
                <am3d:model3d r:embed="rId2">
                  <am3d:spPr>
                    <a:xfrm rot="10800000" flipV="1">
                      <a:off x="0" y="0"/>
                      <a:ext cx="997814" cy="869795"/>
                    </a:xfrm>
                    <a:prstGeom prst="rect">
                      <a:avLst/>
                    </a:prstGeom>
                  </am3d:spPr>
                  <am3d:camera>
                    <am3d:pos x="0" y="0" z="568801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73662" d="1000000"/>
                    <am3d:preTrans dx="0" dy="-87940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32502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153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Video camera">
                <a:extLst>
                  <a:ext uri="{FF2B5EF4-FFF2-40B4-BE49-F238E27FC236}">
                    <a16:creationId xmlns:a16="http://schemas.microsoft.com/office/drawing/2014/main" id="{CD580642-8A47-461F-946D-E85C8ADC66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V="1">
                <a:off x="17711030" y="11485754"/>
                <a:ext cx="997814" cy="86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481255"/>
                  </p:ext>
                </p:extLst>
              </p:nvPr>
            </p:nvGraphicFramePr>
            <p:xfrm rot="11996079" flipV="1">
              <a:off x="15773472" y="11651689"/>
              <a:ext cx="852994" cy="803996"/>
            </p:xfrm>
            <a:graphic>
              <a:graphicData uri="http://schemas.microsoft.com/office/drawing/2017/model3d">
                <am3d:model3d r:embed="rId4">
                  <am3d:spPr>
                    <a:xfrm rot="11996079" flipV="1">
                      <a:off x="0" y="0"/>
                      <a:ext cx="852994" cy="803996"/>
                    </a:xfrm>
                    <a:prstGeom prst="rect">
                      <a:avLst/>
                    </a:prstGeom>
                  </am3d:spPr>
                  <am3d:camera>
                    <am3d:pos x="0" y="0" z="668769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738" d="1000000"/>
                    <am3d:preTrans dx="-789646" dy="-17760404" dz="716199"/>
                    <am3d:scale>
                      <am3d:sx n="1000000" d="1000000"/>
                      <am3d:sy n="1000000" d="1000000"/>
                      <am3d:sz n="1000000" d="1000000"/>
                    </am3d:scale>
                    <am3d:rot ax="692222" ay="-345969" az="-705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1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D55CD7E6-D775-4FC9-B30D-9018AB305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996079" flipV="1">
                <a:off x="15773472" y="11651689"/>
                <a:ext cx="852994" cy="80399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9ACEAEC-F494-41BB-83C9-BEDA34836A57}"/>
              </a:ext>
            </a:extLst>
          </p:cNvPr>
          <p:cNvSpPr/>
          <p:nvPr/>
        </p:nvSpPr>
        <p:spPr>
          <a:xfrm>
            <a:off x="12411307" y="11764538"/>
            <a:ext cx="2107581" cy="767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Effects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D578A-511D-4591-8DCC-81EAA8649E24}"/>
              </a:ext>
            </a:extLst>
          </p:cNvPr>
          <p:cNvSpPr/>
          <p:nvPr/>
        </p:nvSpPr>
        <p:spPr>
          <a:xfrm>
            <a:off x="12584151" y="10694026"/>
            <a:ext cx="1806498" cy="5798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Filters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BF3454-BE9B-47A1-AE8C-E94EBBD78D99}"/>
              </a:ext>
            </a:extLst>
          </p:cNvPr>
          <p:cNvSpPr/>
          <p:nvPr/>
        </p:nvSpPr>
        <p:spPr>
          <a:xfrm>
            <a:off x="12428035" y="13011910"/>
            <a:ext cx="2107581" cy="767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Background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C9452-F2C0-4378-9F6C-A3926E31CAA4}"/>
              </a:ext>
            </a:extLst>
          </p:cNvPr>
          <p:cNvSpPr txBox="1"/>
          <p:nvPr/>
        </p:nvSpPr>
        <p:spPr>
          <a:xfrm>
            <a:off x="15902818" y="12554710"/>
            <a:ext cx="62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91B237-AEE6-4EF8-8D6B-7B9506CBBC06}"/>
              </a:ext>
            </a:extLst>
          </p:cNvPr>
          <p:cNvSpPr txBox="1"/>
          <p:nvPr/>
        </p:nvSpPr>
        <p:spPr>
          <a:xfrm>
            <a:off x="17580119" y="12511671"/>
            <a:ext cx="99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Camera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6999526"/>
                  </p:ext>
                </p:extLst>
              </p:nvPr>
            </p:nvGraphicFramePr>
            <p:xfrm>
              <a:off x="19852778" y="12942242"/>
              <a:ext cx="623288" cy="7136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23288" cy="713678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Power On Off Icon">
                <a:extLst>
                  <a:ext uri="{FF2B5EF4-FFF2-40B4-BE49-F238E27FC236}">
                    <a16:creationId xmlns:a16="http://schemas.microsoft.com/office/drawing/2014/main" id="{ED87D0D9-FB92-4B89-A967-A7B45817B6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52778" y="12942242"/>
                <a:ext cx="623288" cy="71367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Arrow: Down 24">
            <a:extLst>
              <a:ext uri="{FF2B5EF4-FFF2-40B4-BE49-F238E27FC236}">
                <a16:creationId xmlns:a16="http://schemas.microsoft.com/office/drawing/2014/main" id="{E1E0FEF7-9122-4E64-9E5C-3B3798E07317}"/>
              </a:ext>
            </a:extLst>
          </p:cNvPr>
          <p:cNvSpPr/>
          <p:nvPr/>
        </p:nvSpPr>
        <p:spPr>
          <a:xfrm>
            <a:off x="17864254" y="4036155"/>
            <a:ext cx="412595" cy="54700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4F80C6A-2952-4208-8140-4C44997291A4}"/>
              </a:ext>
            </a:extLst>
          </p:cNvPr>
          <p:cNvSpPr/>
          <p:nvPr/>
        </p:nvSpPr>
        <p:spPr>
          <a:xfrm>
            <a:off x="17864254" y="6891458"/>
            <a:ext cx="301083" cy="6021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B69E432-CBA7-4F58-BB94-25058106CB0F}"/>
              </a:ext>
            </a:extLst>
          </p:cNvPr>
          <p:cNvSpPr/>
          <p:nvPr/>
        </p:nvSpPr>
        <p:spPr>
          <a:xfrm>
            <a:off x="20607454" y="7805854"/>
            <a:ext cx="1159726" cy="133813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4EEB6042-D9BA-46C4-8CE1-1E64CAF738CC}"/>
              </a:ext>
            </a:extLst>
          </p:cNvPr>
          <p:cNvSpPr/>
          <p:nvPr/>
        </p:nvSpPr>
        <p:spPr>
          <a:xfrm>
            <a:off x="13944600" y="7761250"/>
            <a:ext cx="143293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2FE0C9B-931F-433B-8D51-C4D013E658A9}"/>
              </a:ext>
            </a:extLst>
          </p:cNvPr>
          <p:cNvSpPr/>
          <p:nvPr/>
        </p:nvSpPr>
        <p:spPr>
          <a:xfrm>
            <a:off x="12835054" y="7058720"/>
            <a:ext cx="479502" cy="43490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C8EA742-70EC-4BD2-847E-801DED4DCC08}"/>
              </a:ext>
            </a:extLst>
          </p:cNvPr>
          <p:cNvSpPr/>
          <p:nvPr/>
        </p:nvSpPr>
        <p:spPr>
          <a:xfrm>
            <a:off x="12857356" y="8218451"/>
            <a:ext cx="345688" cy="446047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64DFF246-534E-4429-B528-F06476526DE9}"/>
              </a:ext>
            </a:extLst>
          </p:cNvPr>
          <p:cNvSpPr/>
          <p:nvPr/>
        </p:nvSpPr>
        <p:spPr>
          <a:xfrm>
            <a:off x="18708844" y="11942956"/>
            <a:ext cx="925552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B1587D9B-3B66-4C31-A762-5FF9E9D6C6CC}"/>
              </a:ext>
            </a:extLst>
          </p:cNvPr>
          <p:cNvSpPr/>
          <p:nvPr/>
        </p:nvSpPr>
        <p:spPr>
          <a:xfrm>
            <a:off x="16729869" y="11965258"/>
            <a:ext cx="850250" cy="190907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D83881D-A4EB-485C-B684-C6ECF04F322A}"/>
              </a:ext>
            </a:extLst>
          </p:cNvPr>
          <p:cNvSpPr/>
          <p:nvPr/>
        </p:nvSpPr>
        <p:spPr>
          <a:xfrm>
            <a:off x="20005288" y="12377851"/>
            <a:ext cx="281200" cy="40011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F44FE07-B4BD-4C5E-BB4A-A26A4BF627A9}"/>
              </a:ext>
            </a:extLst>
          </p:cNvPr>
          <p:cNvSpPr/>
          <p:nvPr/>
        </p:nvSpPr>
        <p:spPr>
          <a:xfrm>
            <a:off x="14641551" y="12021015"/>
            <a:ext cx="1071698" cy="223024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4BA3C11-6E32-41CB-A74D-0C53CB88E634}"/>
              </a:ext>
            </a:extLst>
          </p:cNvPr>
          <p:cNvSpPr/>
          <p:nvPr/>
        </p:nvSpPr>
        <p:spPr>
          <a:xfrm>
            <a:off x="13314556" y="11273883"/>
            <a:ext cx="334537" cy="47950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34484598-6F4F-4096-87EC-3BEC9C27D3AF}"/>
              </a:ext>
            </a:extLst>
          </p:cNvPr>
          <p:cNvSpPr/>
          <p:nvPr/>
        </p:nvSpPr>
        <p:spPr>
          <a:xfrm>
            <a:off x="13314556" y="12577012"/>
            <a:ext cx="256478" cy="40011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Quad 37">
            <a:extLst>
              <a:ext uri="{FF2B5EF4-FFF2-40B4-BE49-F238E27FC236}">
                <a16:creationId xmlns:a16="http://schemas.microsoft.com/office/drawing/2014/main" id="{BCC028CD-0B69-4DC5-A792-8EFA5C7783A6}"/>
              </a:ext>
            </a:extLst>
          </p:cNvPr>
          <p:cNvSpPr/>
          <p:nvPr/>
        </p:nvSpPr>
        <p:spPr>
          <a:xfrm>
            <a:off x="17880980" y="8207298"/>
            <a:ext cx="395869" cy="3278456"/>
          </a:xfrm>
          <a:prstGeom prst="quadArrow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64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BAA1E-3E03-44A5-8CD7-C00E56579094}"/>
              </a:ext>
            </a:extLst>
          </p:cNvPr>
          <p:cNvSpPr txBox="1"/>
          <p:nvPr/>
        </p:nvSpPr>
        <p:spPr>
          <a:xfrm>
            <a:off x="17068800" y="558800"/>
            <a:ext cx="238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rgbClr val="FF0000"/>
                </a:solidFill>
              </a:rPr>
              <a:t>Funchat</a:t>
            </a:r>
            <a:endParaRPr lang="en-IN" sz="5000" dirty="0">
              <a:solidFill>
                <a:srgbClr val="FF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A34450-2DCB-4CC8-8729-BD24212E22D8}"/>
              </a:ext>
            </a:extLst>
          </p:cNvPr>
          <p:cNvSpPr/>
          <p:nvPr/>
        </p:nvSpPr>
        <p:spPr>
          <a:xfrm>
            <a:off x="16687800" y="3833576"/>
            <a:ext cx="3249386" cy="1143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Already permissions Given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25379-24EC-4968-8536-6C4FDA59CF04}"/>
              </a:ext>
            </a:extLst>
          </p:cNvPr>
          <p:cNvSpPr/>
          <p:nvPr/>
        </p:nvSpPr>
        <p:spPr>
          <a:xfrm>
            <a:off x="16687800" y="6025250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Show the chat list(contacts)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78D790-BAC5-46BB-B837-6B450F2A4161}"/>
              </a:ext>
            </a:extLst>
          </p:cNvPr>
          <p:cNvSpPr/>
          <p:nvPr/>
        </p:nvSpPr>
        <p:spPr>
          <a:xfrm>
            <a:off x="16720458" y="8396526"/>
            <a:ext cx="3249386" cy="1143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contact for typing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1F03D4-7F77-41F1-A057-289C26286692}"/>
              </a:ext>
            </a:extLst>
          </p:cNvPr>
          <p:cNvSpPr/>
          <p:nvPr/>
        </p:nvSpPr>
        <p:spPr>
          <a:xfrm>
            <a:off x="13764986" y="10825846"/>
            <a:ext cx="9535885" cy="10287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Typing area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A2B93588-6920-4559-94D5-8429737F8811}"/>
              </a:ext>
            </a:extLst>
          </p:cNvPr>
          <p:cNvSpPr/>
          <p:nvPr/>
        </p:nvSpPr>
        <p:spPr>
          <a:xfrm>
            <a:off x="20312746" y="11087107"/>
            <a:ext cx="538843" cy="473529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37274BF6-F4C5-48B7-A1D6-621E7E4A05D1}"/>
              </a:ext>
            </a:extLst>
          </p:cNvPr>
          <p:cNvSpPr/>
          <p:nvPr/>
        </p:nvSpPr>
        <p:spPr>
          <a:xfrm>
            <a:off x="21112848" y="11054450"/>
            <a:ext cx="816429" cy="473529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403C14B-5ED5-48E2-927A-08A3174EBF8F}"/>
              </a:ext>
            </a:extLst>
          </p:cNvPr>
          <p:cNvSpPr/>
          <p:nvPr/>
        </p:nvSpPr>
        <p:spPr>
          <a:xfrm>
            <a:off x="22223186" y="11038119"/>
            <a:ext cx="555171" cy="473529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F523002A-705A-489D-8CD2-72FA88714F6B}"/>
              </a:ext>
            </a:extLst>
          </p:cNvPr>
          <p:cNvSpPr/>
          <p:nvPr/>
        </p:nvSpPr>
        <p:spPr>
          <a:xfrm>
            <a:off x="21961952" y="2376951"/>
            <a:ext cx="653143" cy="571413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174D43A-A207-48CE-A89D-B3133E5A40FA}"/>
              </a:ext>
            </a:extLst>
          </p:cNvPr>
          <p:cNvSpPr/>
          <p:nvPr/>
        </p:nvSpPr>
        <p:spPr>
          <a:xfrm>
            <a:off x="17340943" y="2465607"/>
            <a:ext cx="1861457" cy="5225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000" dirty="0"/>
              <a:t>Enter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456569-7832-4BA9-A65D-7814603C6648}"/>
              </a:ext>
            </a:extLst>
          </p:cNvPr>
          <p:cNvSpPr/>
          <p:nvPr/>
        </p:nvSpPr>
        <p:spPr>
          <a:xfrm>
            <a:off x="6400799" y="2442182"/>
            <a:ext cx="3167743" cy="7184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Settings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1E45D8-D424-414B-B5A6-428534EE3972}"/>
              </a:ext>
            </a:extLst>
          </p:cNvPr>
          <p:cNvSpPr/>
          <p:nvPr/>
        </p:nvSpPr>
        <p:spPr>
          <a:xfrm>
            <a:off x="9176657" y="3984171"/>
            <a:ext cx="3461657" cy="63518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F8F5F711-3D82-4A51-974D-90B96EE5F9DF}"/>
              </a:ext>
            </a:extLst>
          </p:cNvPr>
          <p:cNvSpPr/>
          <p:nvPr/>
        </p:nvSpPr>
        <p:spPr>
          <a:xfrm>
            <a:off x="6580414" y="6858006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Privacy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0F552-4698-469C-9625-3668AC3A2F7E}"/>
              </a:ext>
            </a:extLst>
          </p:cNvPr>
          <p:cNvSpPr/>
          <p:nvPr/>
        </p:nvSpPr>
        <p:spPr>
          <a:xfrm>
            <a:off x="9519555" y="435972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LAST SEEN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94E63-675F-4140-A41C-8EA2619215AC}"/>
              </a:ext>
            </a:extLst>
          </p:cNvPr>
          <p:cNvSpPr/>
          <p:nvPr/>
        </p:nvSpPr>
        <p:spPr>
          <a:xfrm>
            <a:off x="9524994" y="550408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Status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5FA18F-C3EB-4CF5-A50C-C9AFA8BDE128}"/>
              </a:ext>
            </a:extLst>
          </p:cNvPr>
          <p:cNvSpPr/>
          <p:nvPr/>
        </p:nvSpPr>
        <p:spPr>
          <a:xfrm>
            <a:off x="9541323" y="6632124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Location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10D82-FF90-4278-9CEC-0B3C4D4D58B2}"/>
              </a:ext>
            </a:extLst>
          </p:cNvPr>
          <p:cNvSpPr/>
          <p:nvPr/>
        </p:nvSpPr>
        <p:spPr>
          <a:xfrm>
            <a:off x="9541323" y="777784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Fingerprint</a:t>
            </a:r>
          </a:p>
        </p:txBody>
      </p:sp>
      <p:sp>
        <p:nvSpPr>
          <p:cNvPr id="21" name="Rectangle: Top Corners One Rounded and One Snipped 20">
            <a:extLst>
              <a:ext uri="{FF2B5EF4-FFF2-40B4-BE49-F238E27FC236}">
                <a16:creationId xmlns:a16="http://schemas.microsoft.com/office/drawing/2014/main" id="{088D5865-375D-42B2-9C2A-C1DB8E2B51D4}"/>
              </a:ext>
            </a:extLst>
          </p:cNvPr>
          <p:cNvSpPr/>
          <p:nvPr/>
        </p:nvSpPr>
        <p:spPr>
          <a:xfrm>
            <a:off x="6602185" y="12921355"/>
            <a:ext cx="2106386" cy="718457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D0CD41-2992-46B6-BB38-DA273F5CAF1D}"/>
              </a:ext>
            </a:extLst>
          </p:cNvPr>
          <p:cNvSpPr/>
          <p:nvPr/>
        </p:nvSpPr>
        <p:spPr>
          <a:xfrm>
            <a:off x="9198425" y="10961916"/>
            <a:ext cx="3461657" cy="80608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6CBB2-DCB1-4863-BDF1-7E74F4F53D9C}"/>
              </a:ext>
            </a:extLst>
          </p:cNvPr>
          <p:cNvSpPr/>
          <p:nvPr/>
        </p:nvSpPr>
        <p:spPr>
          <a:xfrm>
            <a:off x="9557652" y="9018825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block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5E6B94-BBF7-4625-BA1A-352B373191FC}"/>
              </a:ext>
            </a:extLst>
          </p:cNvPr>
          <p:cNvSpPr/>
          <p:nvPr/>
        </p:nvSpPr>
        <p:spPr>
          <a:xfrm>
            <a:off x="9350822" y="1131026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Theme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3F4BF4-5EF9-49DB-9B51-F0970CAE9187}"/>
              </a:ext>
            </a:extLst>
          </p:cNvPr>
          <p:cNvSpPr/>
          <p:nvPr/>
        </p:nvSpPr>
        <p:spPr>
          <a:xfrm>
            <a:off x="9731821" y="1260566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backup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1DD6DB-372E-47F4-9BF1-A3EC5EBB4CCD}"/>
              </a:ext>
            </a:extLst>
          </p:cNvPr>
          <p:cNvSpPr/>
          <p:nvPr/>
        </p:nvSpPr>
        <p:spPr>
          <a:xfrm>
            <a:off x="9350822" y="1386841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History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D41E82-5E80-4081-89DC-D96B882D8FE6}"/>
              </a:ext>
            </a:extLst>
          </p:cNvPr>
          <p:cNvSpPr/>
          <p:nvPr/>
        </p:nvSpPr>
        <p:spPr>
          <a:xfrm>
            <a:off x="9734535" y="15131159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Notification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1177ED-BBFD-4FB8-AC0A-7DA998F6C810}"/>
              </a:ext>
            </a:extLst>
          </p:cNvPr>
          <p:cNvSpPr/>
          <p:nvPr/>
        </p:nvSpPr>
        <p:spPr>
          <a:xfrm>
            <a:off x="9350822" y="16440158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Change Number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8F9AF0-283D-41AD-82AE-A92EDBBC1BB3}"/>
              </a:ext>
            </a:extLst>
          </p:cNvPr>
          <p:cNvSpPr/>
          <p:nvPr/>
        </p:nvSpPr>
        <p:spPr>
          <a:xfrm>
            <a:off x="9731821" y="17686587"/>
            <a:ext cx="2628902" cy="9470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Delete Account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66F0C0-26D6-4BE2-8D2D-F58C91A77DEE}"/>
              </a:ext>
            </a:extLst>
          </p:cNvPr>
          <p:cNvSpPr/>
          <p:nvPr/>
        </p:nvSpPr>
        <p:spPr>
          <a:xfrm>
            <a:off x="20737287" y="1264376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date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C72960-B5C9-4A65-878F-811CCBEEE199}"/>
              </a:ext>
            </a:extLst>
          </p:cNvPr>
          <p:cNvSpPr/>
          <p:nvPr/>
        </p:nvSpPr>
        <p:spPr>
          <a:xfrm>
            <a:off x="20742729" y="13759558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Select time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E6FCD3-9679-4EFC-9D83-AB7780FDDC9D}"/>
              </a:ext>
            </a:extLst>
          </p:cNvPr>
          <p:cNvSpPr/>
          <p:nvPr/>
        </p:nvSpPr>
        <p:spPr>
          <a:xfrm>
            <a:off x="20737287" y="14908005"/>
            <a:ext cx="1649182" cy="718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Write </a:t>
            </a:r>
            <a:r>
              <a:rPr lang="en-IN" sz="2500" dirty="0" err="1"/>
              <a:t>msg</a:t>
            </a:r>
            <a:endParaRPr lang="en-IN" sz="25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B913E4-9C4D-4E7A-827B-8500E0CE27BE}"/>
              </a:ext>
            </a:extLst>
          </p:cNvPr>
          <p:cNvSpPr/>
          <p:nvPr/>
        </p:nvSpPr>
        <p:spPr>
          <a:xfrm>
            <a:off x="19382019" y="16056452"/>
            <a:ext cx="4278086" cy="13307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/>
              <a:t>Stores in server and got receiver same time slot</a:t>
            </a:r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199512A0-DECC-45A1-A191-84B4669EBC64}"/>
              </a:ext>
            </a:extLst>
          </p:cNvPr>
          <p:cNvSpPr/>
          <p:nvPr/>
        </p:nvSpPr>
        <p:spPr>
          <a:xfrm>
            <a:off x="19316703" y="2514594"/>
            <a:ext cx="2547258" cy="38478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D2EB3-4773-428B-9C69-14048C3B468C}"/>
              </a:ext>
            </a:extLst>
          </p:cNvPr>
          <p:cNvSpPr txBox="1"/>
          <p:nvPr/>
        </p:nvSpPr>
        <p:spPr>
          <a:xfrm>
            <a:off x="22615095" y="2121024"/>
            <a:ext cx="2204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DP WITH STATUS </a:t>
            </a:r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F488DAB2-D349-4A43-BD91-4E9B9EE0C1CC}"/>
              </a:ext>
            </a:extLst>
          </p:cNvPr>
          <p:cNvSpPr/>
          <p:nvPr/>
        </p:nvSpPr>
        <p:spPr>
          <a:xfrm>
            <a:off x="9731821" y="2657469"/>
            <a:ext cx="7609122" cy="24190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DB2F19FC-D97A-4089-BC28-84335C102406}"/>
              </a:ext>
            </a:extLst>
          </p:cNvPr>
          <p:cNvSpPr/>
          <p:nvPr/>
        </p:nvSpPr>
        <p:spPr>
          <a:xfrm>
            <a:off x="7119257" y="3160639"/>
            <a:ext cx="293914" cy="3697367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2D761824-49E5-41C9-9985-72ABEC955B10}"/>
              </a:ext>
            </a:extLst>
          </p:cNvPr>
          <p:cNvSpPr/>
          <p:nvPr/>
        </p:nvSpPr>
        <p:spPr>
          <a:xfrm>
            <a:off x="7119257" y="7576463"/>
            <a:ext cx="293914" cy="534489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Left-Right 41">
            <a:extLst>
              <a:ext uri="{FF2B5EF4-FFF2-40B4-BE49-F238E27FC236}">
                <a16:creationId xmlns:a16="http://schemas.microsoft.com/office/drawing/2014/main" id="{D97957C0-D5D4-4F7D-B733-82B54665C22C}"/>
              </a:ext>
            </a:extLst>
          </p:cNvPr>
          <p:cNvSpPr/>
          <p:nvPr/>
        </p:nvSpPr>
        <p:spPr>
          <a:xfrm>
            <a:off x="8708571" y="7168250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0DA86D91-6670-4FCC-BFE9-D876DBCFAA7A}"/>
              </a:ext>
            </a:extLst>
          </p:cNvPr>
          <p:cNvSpPr/>
          <p:nvPr/>
        </p:nvSpPr>
        <p:spPr>
          <a:xfrm>
            <a:off x="8714010" y="13215272"/>
            <a:ext cx="468086" cy="21226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849DFD-F328-4B23-9AC0-4367939E7D17}"/>
              </a:ext>
            </a:extLst>
          </p:cNvPr>
          <p:cNvCxnSpPr>
            <a:cxnSpLocks/>
          </p:cNvCxnSpPr>
          <p:nvPr/>
        </p:nvCxnSpPr>
        <p:spPr>
          <a:xfrm flipH="1">
            <a:off x="21504729" y="11632075"/>
            <a:ext cx="16334" cy="9572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16BCE780-50DD-489F-ADC4-967A8B081EDB}"/>
              </a:ext>
            </a:extLst>
          </p:cNvPr>
          <p:cNvSpPr/>
          <p:nvPr/>
        </p:nvSpPr>
        <p:spPr>
          <a:xfrm>
            <a:off x="21357771" y="13362222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E8B6A3F3-AB38-44AE-93BA-3019DCEA78D9}"/>
              </a:ext>
            </a:extLst>
          </p:cNvPr>
          <p:cNvSpPr/>
          <p:nvPr/>
        </p:nvSpPr>
        <p:spPr>
          <a:xfrm>
            <a:off x="21379539" y="14494341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3E2A10B-BE3C-42D7-AE52-8F74558DC4BC}"/>
              </a:ext>
            </a:extLst>
          </p:cNvPr>
          <p:cNvSpPr/>
          <p:nvPr/>
        </p:nvSpPr>
        <p:spPr>
          <a:xfrm>
            <a:off x="21379539" y="15637338"/>
            <a:ext cx="375558" cy="39733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FED65454-4BBD-4B93-9B5D-0DA95450CF86}"/>
              </a:ext>
            </a:extLst>
          </p:cNvPr>
          <p:cNvSpPr/>
          <p:nvPr/>
        </p:nvSpPr>
        <p:spPr>
          <a:xfrm>
            <a:off x="17999869" y="2982798"/>
            <a:ext cx="418760" cy="85077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C06D030A-F151-4ED9-8D77-0337CEFCB0C9}"/>
              </a:ext>
            </a:extLst>
          </p:cNvPr>
          <p:cNvSpPr/>
          <p:nvPr/>
        </p:nvSpPr>
        <p:spPr>
          <a:xfrm>
            <a:off x="18075725" y="4976576"/>
            <a:ext cx="418760" cy="104867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7B64EF2E-D850-445E-A1F2-858A4934FE8E}"/>
              </a:ext>
            </a:extLst>
          </p:cNvPr>
          <p:cNvSpPr/>
          <p:nvPr/>
        </p:nvSpPr>
        <p:spPr>
          <a:xfrm>
            <a:off x="18124712" y="7200908"/>
            <a:ext cx="342904" cy="114300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8C22B3A4-C642-438B-8054-F3FC8FA0569C}"/>
              </a:ext>
            </a:extLst>
          </p:cNvPr>
          <p:cNvSpPr/>
          <p:nvPr/>
        </p:nvSpPr>
        <p:spPr>
          <a:xfrm>
            <a:off x="18124712" y="9539526"/>
            <a:ext cx="369773" cy="122827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Top Corners One Rounded and One Snipped 53">
            <a:extLst>
              <a:ext uri="{FF2B5EF4-FFF2-40B4-BE49-F238E27FC236}">
                <a16:creationId xmlns:a16="http://schemas.microsoft.com/office/drawing/2014/main" id="{49BDB9C6-CCE3-4EDC-BFAA-400A247C5D05}"/>
              </a:ext>
            </a:extLst>
          </p:cNvPr>
          <p:cNvSpPr/>
          <p:nvPr/>
        </p:nvSpPr>
        <p:spPr>
          <a:xfrm>
            <a:off x="24378557" y="10662560"/>
            <a:ext cx="2416629" cy="1094010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dirty="0" err="1"/>
              <a:t>Photos,Videos,Documents</a:t>
            </a:r>
            <a:endParaRPr lang="en-IN" sz="2500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B8ED20-CF84-414E-B90E-26B7D9A2F21D}"/>
              </a:ext>
            </a:extLst>
          </p:cNvPr>
          <p:cNvCxnSpPr>
            <a:stCxn id="10" idx="0"/>
          </p:cNvCxnSpPr>
          <p:nvPr/>
        </p:nvCxnSpPr>
        <p:spPr>
          <a:xfrm flipV="1">
            <a:off x="22538965" y="10961916"/>
            <a:ext cx="1790606" cy="76203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6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210D0B-1083-4A6C-9B01-60BC0BA06EC7}"/>
              </a:ext>
            </a:extLst>
          </p:cNvPr>
          <p:cNvSpPr/>
          <p:nvPr/>
        </p:nvSpPr>
        <p:spPr>
          <a:xfrm>
            <a:off x="16660669" y="15103669"/>
            <a:ext cx="2678400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5674724C-A629-4CDA-A3A4-FCA18B2708FC}"/>
              </a:ext>
            </a:extLst>
          </p:cNvPr>
          <p:cNvSpPr/>
          <p:nvPr/>
        </p:nvSpPr>
        <p:spPr>
          <a:xfrm>
            <a:off x="18872782" y="15257716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AAEFAFD2-4A48-4E9C-A9F0-D08937C70746}"/>
              </a:ext>
            </a:extLst>
          </p:cNvPr>
          <p:cNvSpPr/>
          <p:nvPr/>
        </p:nvSpPr>
        <p:spPr>
          <a:xfrm>
            <a:off x="16703201" y="15353411"/>
            <a:ext cx="202568" cy="244543"/>
          </a:xfrm>
          <a:prstGeom prst="star4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74D2E-66EC-4CC6-B4AA-3F8418A396D2}"/>
              </a:ext>
            </a:extLst>
          </p:cNvPr>
          <p:cNvSpPr txBox="1"/>
          <p:nvPr/>
        </p:nvSpPr>
        <p:spPr>
          <a:xfrm>
            <a:off x="16671837" y="15768075"/>
            <a:ext cx="6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D58545-9766-41A1-9AF9-EAA1A548125D}"/>
              </a:ext>
            </a:extLst>
          </p:cNvPr>
          <p:cNvSpPr txBox="1"/>
          <p:nvPr/>
        </p:nvSpPr>
        <p:spPr>
          <a:xfrm>
            <a:off x="17728793" y="15765259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Shot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0C921-791F-4F77-92D3-9333AF6A2AD4}"/>
              </a:ext>
            </a:extLst>
          </p:cNvPr>
          <p:cNvSpPr txBox="1"/>
          <p:nvPr/>
        </p:nvSpPr>
        <p:spPr>
          <a:xfrm>
            <a:off x="18798362" y="15768079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Call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78D7C-81D3-43E6-BBC9-2CB6787D711D}"/>
              </a:ext>
            </a:extLst>
          </p:cNvPr>
          <p:cNvSpPr/>
          <p:nvPr/>
        </p:nvSpPr>
        <p:spPr>
          <a:xfrm>
            <a:off x="16710634" y="16080059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Camera">
                <a:extLst>
                  <a:ext uri="{FF2B5EF4-FFF2-40B4-BE49-F238E27FC236}">
                    <a16:creationId xmlns:a16="http://schemas.microsoft.com/office/drawing/2014/main" id="{456D00DD-8B7A-43CD-9FE6-1AD87100B3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9602403"/>
                  </p:ext>
                </p:extLst>
              </p:nvPr>
            </p:nvGraphicFramePr>
            <p:xfrm>
              <a:off x="17774783" y="20255359"/>
              <a:ext cx="470688" cy="3930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0688" cy="393071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07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Camera">
                <a:extLst>
                  <a:ext uri="{FF2B5EF4-FFF2-40B4-BE49-F238E27FC236}">
                    <a16:creationId xmlns:a16="http://schemas.microsoft.com/office/drawing/2014/main" id="{456D00DD-8B7A-43CD-9FE6-1AD87100B3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74783" y="20255359"/>
                <a:ext cx="470688" cy="393071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90E82075-44CF-40B3-ACBC-CEF0CB7AF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6171" y="20227394"/>
            <a:ext cx="479517" cy="479517"/>
          </a:xfrm>
          <a:prstGeom prst="rect">
            <a:avLst/>
          </a:prstGeom>
        </p:spPr>
      </p:pic>
      <p:pic>
        <p:nvPicPr>
          <p:cNvPr id="26" name="Graphic 25" descr="House">
            <a:extLst>
              <a:ext uri="{FF2B5EF4-FFF2-40B4-BE49-F238E27FC236}">
                <a16:creationId xmlns:a16="http://schemas.microsoft.com/office/drawing/2014/main" id="{3F1EEBD6-01D4-4ED5-A430-79E45E30F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44144" y="20243344"/>
            <a:ext cx="447619" cy="4476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8A333A1-3B4D-4911-A109-4218333D3DA5}"/>
              </a:ext>
            </a:extLst>
          </p:cNvPr>
          <p:cNvSpPr/>
          <p:nvPr/>
        </p:nvSpPr>
        <p:spPr>
          <a:xfrm>
            <a:off x="19919131" y="16076345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90A702-E5CB-4B65-B9C6-EF7624AF165A}"/>
              </a:ext>
            </a:extLst>
          </p:cNvPr>
          <p:cNvSpPr/>
          <p:nvPr/>
        </p:nvSpPr>
        <p:spPr>
          <a:xfrm>
            <a:off x="13465653" y="16076345"/>
            <a:ext cx="2566107" cy="4175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628B48E2-FC3F-48F2-860B-0B6A355F0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051942"/>
              </p:ext>
            </p:extLst>
          </p:nvPr>
        </p:nvGraphicFramePr>
        <p:xfrm>
          <a:off x="13465653" y="16076345"/>
          <a:ext cx="2566107" cy="41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369">
                  <a:extLst>
                    <a:ext uri="{9D8B030D-6E8A-4147-A177-3AD203B41FA5}">
                      <a16:colId xmlns:a16="http://schemas.microsoft.com/office/drawing/2014/main" val="749417078"/>
                    </a:ext>
                  </a:extLst>
                </a:gridCol>
                <a:gridCol w="855369">
                  <a:extLst>
                    <a:ext uri="{9D8B030D-6E8A-4147-A177-3AD203B41FA5}">
                      <a16:colId xmlns:a16="http://schemas.microsoft.com/office/drawing/2014/main" val="478084361"/>
                    </a:ext>
                  </a:extLst>
                </a:gridCol>
                <a:gridCol w="855369">
                  <a:extLst>
                    <a:ext uri="{9D8B030D-6E8A-4147-A177-3AD203B41FA5}">
                      <a16:colId xmlns:a16="http://schemas.microsoft.com/office/drawing/2014/main" val="975462319"/>
                    </a:ext>
                  </a:extLst>
                </a:gridCol>
              </a:tblGrid>
              <a:tr h="1389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06020"/>
                  </a:ext>
                </a:extLst>
              </a:tr>
              <a:tr h="1389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72486"/>
                  </a:ext>
                </a:extLst>
              </a:tr>
              <a:tr h="138900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945079"/>
                  </a:ext>
                </a:extLst>
              </a:tr>
            </a:tbl>
          </a:graphicData>
        </a:graphic>
      </p:graphicFrame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60A3B3C-5742-4A21-A30F-057F75C52874}"/>
              </a:ext>
            </a:extLst>
          </p:cNvPr>
          <p:cNvSpPr/>
          <p:nvPr/>
        </p:nvSpPr>
        <p:spPr>
          <a:xfrm>
            <a:off x="15650098" y="15268870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9F847504-D6DE-410F-BF50-BE7E1ADBED64}"/>
              </a:ext>
            </a:extLst>
          </p:cNvPr>
          <p:cNvSpPr/>
          <p:nvPr/>
        </p:nvSpPr>
        <p:spPr>
          <a:xfrm>
            <a:off x="19965603" y="16134950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Graphic 34" descr="Eye">
            <a:extLst>
              <a:ext uri="{FF2B5EF4-FFF2-40B4-BE49-F238E27FC236}">
                <a16:creationId xmlns:a16="http://schemas.microsoft.com/office/drawing/2014/main" id="{A11380D8-DF7B-42BE-AA0D-787EB7E9D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25858" y="17245305"/>
            <a:ext cx="232114" cy="232114"/>
          </a:xfrm>
          <a:prstGeom prst="rect">
            <a:avLst/>
          </a:prstGeom>
        </p:spPr>
      </p:pic>
      <p:pic>
        <p:nvPicPr>
          <p:cNvPr id="41" name="Graphic 40" descr="Thumbs up sign">
            <a:extLst>
              <a:ext uri="{FF2B5EF4-FFF2-40B4-BE49-F238E27FC236}">
                <a16:creationId xmlns:a16="http://schemas.microsoft.com/office/drawing/2014/main" id="{5150260E-154C-4A35-A3AF-99CEDD134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951350" y="19921589"/>
            <a:ext cx="276980" cy="276980"/>
          </a:xfrm>
          <a:prstGeom prst="rect">
            <a:avLst/>
          </a:prstGeom>
        </p:spPr>
      </p:pic>
      <p:pic>
        <p:nvPicPr>
          <p:cNvPr id="43" name="Graphic 42" descr="Share">
            <a:extLst>
              <a:ext uri="{FF2B5EF4-FFF2-40B4-BE49-F238E27FC236}">
                <a16:creationId xmlns:a16="http://schemas.microsoft.com/office/drawing/2014/main" id="{518DA036-492F-42E8-83D1-868051B28F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78420" y="19981064"/>
            <a:ext cx="186124" cy="186124"/>
          </a:xfrm>
          <a:prstGeom prst="rect">
            <a:avLst/>
          </a:prstGeom>
        </p:spPr>
      </p:pic>
      <p:pic>
        <p:nvPicPr>
          <p:cNvPr id="45" name="Graphic 44" descr="Heart">
            <a:extLst>
              <a:ext uri="{FF2B5EF4-FFF2-40B4-BE49-F238E27FC236}">
                <a16:creationId xmlns:a16="http://schemas.microsoft.com/office/drawing/2014/main" id="{B8024AA2-34C3-4D10-A204-9632C3394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56841" y="19958762"/>
            <a:ext cx="269546" cy="2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0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1DA64C-B315-413B-BC63-8773A3F944A2}"/>
              </a:ext>
            </a:extLst>
          </p:cNvPr>
          <p:cNvSpPr/>
          <p:nvPr/>
        </p:nvSpPr>
        <p:spPr>
          <a:xfrm>
            <a:off x="16660669" y="15103669"/>
            <a:ext cx="2678400" cy="5792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0BBBA1-0B31-49D0-B368-DADCE67E6DF9}"/>
              </a:ext>
            </a:extLst>
          </p:cNvPr>
          <p:cNvCxnSpPr/>
          <p:nvPr/>
        </p:nvCxnSpPr>
        <p:spPr>
          <a:xfrm>
            <a:off x="16660669" y="15810614"/>
            <a:ext cx="26784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0FE7277A-78F9-4C8D-A482-B1191BC40816}"/>
              </a:ext>
            </a:extLst>
          </p:cNvPr>
          <p:cNvSpPr/>
          <p:nvPr/>
        </p:nvSpPr>
        <p:spPr>
          <a:xfrm>
            <a:off x="18872782" y="15257716"/>
            <a:ext cx="318977" cy="414670"/>
          </a:xfrm>
          <a:prstGeom prst="donut">
            <a:avLst>
              <a:gd name="adj" fmla="val 56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1EE58B-E557-48A4-ACAE-8FD2C05178CC}"/>
              </a:ext>
            </a:extLst>
          </p:cNvPr>
          <p:cNvCxnSpPr/>
          <p:nvPr/>
        </p:nvCxnSpPr>
        <p:spPr>
          <a:xfrm>
            <a:off x="16660669" y="16087060"/>
            <a:ext cx="2678400" cy="0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12ECCB8C-579E-4124-B614-30296D623FCD}"/>
              </a:ext>
            </a:extLst>
          </p:cNvPr>
          <p:cNvSpPr/>
          <p:nvPr/>
        </p:nvSpPr>
        <p:spPr>
          <a:xfrm>
            <a:off x="16703201" y="15353411"/>
            <a:ext cx="202568" cy="244543"/>
          </a:xfrm>
          <a:prstGeom prst="star4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238E5-754A-491E-9D14-982B35C815AF}"/>
              </a:ext>
            </a:extLst>
          </p:cNvPr>
          <p:cNvSpPr txBox="1"/>
          <p:nvPr/>
        </p:nvSpPr>
        <p:spPr>
          <a:xfrm>
            <a:off x="16671837" y="15768075"/>
            <a:ext cx="6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958C8-8AA4-43E9-8928-D995014D616A}"/>
              </a:ext>
            </a:extLst>
          </p:cNvPr>
          <p:cNvSpPr txBox="1"/>
          <p:nvPr/>
        </p:nvSpPr>
        <p:spPr>
          <a:xfrm>
            <a:off x="17788265" y="15765259"/>
            <a:ext cx="68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Shot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FA6B2-1476-4EA4-ABF9-61953CDD3F3A}"/>
              </a:ext>
            </a:extLst>
          </p:cNvPr>
          <p:cNvSpPr txBox="1"/>
          <p:nvPr/>
        </p:nvSpPr>
        <p:spPr>
          <a:xfrm>
            <a:off x="18798362" y="15768079"/>
            <a:ext cx="64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Call</a:t>
            </a:r>
          </a:p>
        </p:txBody>
      </p:sp>
    </p:spTree>
    <p:extLst>
      <p:ext uri="{BB962C8B-B14F-4D97-AF65-F5344CB8AC3E}">
        <p14:creationId xmlns:p14="http://schemas.microsoft.com/office/powerpoint/2010/main" val="312261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chemeClr val="accent2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186</Words>
  <Application>Microsoft Office PowerPoint</Application>
  <PresentationFormat>Custom</PresentationFormat>
  <Paragraphs>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Hanumanth Venkata Manikanta Madasu</dc:creator>
  <cp:lastModifiedBy>Hanumanth Venkata Manikanta Madasu</cp:lastModifiedBy>
  <cp:revision>31</cp:revision>
  <dcterms:created xsi:type="dcterms:W3CDTF">2021-03-06T13:25:19Z</dcterms:created>
  <dcterms:modified xsi:type="dcterms:W3CDTF">2021-03-21T09:33:28Z</dcterms:modified>
</cp:coreProperties>
</file>